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a Zeinali DAnalou" initials="SZD" lastIdx="6" clrIdx="0">
    <p:extLst>
      <p:ext uri="{19B8F6BF-5375-455C-9EA6-DF929625EA0E}">
        <p15:presenceInfo xmlns:p15="http://schemas.microsoft.com/office/powerpoint/2012/main" userId="Sima Zeinali DAnalo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F2D36"/>
    <a:srgbClr val="DC5F29"/>
    <a:srgbClr val="4472C4"/>
    <a:srgbClr val="A5A5A5"/>
    <a:srgbClr val="ECAE17"/>
    <a:srgbClr val="0067B8"/>
    <a:srgbClr val="09653D"/>
    <a:srgbClr val="33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08" autoAdjust="0"/>
    <p:restoredTop sz="96357" autoAdjust="0"/>
  </p:normalViewPr>
  <p:slideViewPr>
    <p:cSldViewPr snapToGrid="0">
      <p:cViewPr>
        <p:scale>
          <a:sx n="33" d="100"/>
          <a:sy n="33" d="100"/>
        </p:scale>
        <p:origin x="12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20DBC-BCC3-49CF-ABCC-E8E30056929A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2CAD4-D73B-444B-BFFF-EBC076355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1pPr>
    <a:lvl2pPr marL="326510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2pPr>
    <a:lvl3pPr marL="653019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3pPr>
    <a:lvl4pPr marL="979529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4pPr>
    <a:lvl5pPr marL="1306038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5pPr>
    <a:lvl6pPr marL="1632548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057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565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075" algn="l" defTabSz="653019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2CAD4-D73B-444B-BFFF-EBC0763550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5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0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6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CA69C-8A6B-47F2-8F9E-1194621844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D797-4BF5-4E68-8F84-BF96F36C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729905-4CE1-96B6-CC17-5FCCD7AD62C4}"/>
              </a:ext>
            </a:extLst>
          </p:cNvPr>
          <p:cNvSpPr/>
          <p:nvPr/>
        </p:nvSpPr>
        <p:spPr>
          <a:xfrm>
            <a:off x="-2295831" y="-1027471"/>
            <a:ext cx="37696876" cy="24718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D6BD8-FD1F-E18D-5615-0348B00AC3BA}"/>
              </a:ext>
            </a:extLst>
          </p:cNvPr>
          <p:cNvSpPr/>
          <p:nvPr/>
        </p:nvSpPr>
        <p:spPr>
          <a:xfrm>
            <a:off x="-2448231" y="-1179871"/>
            <a:ext cx="37696876" cy="24718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56DDC-6858-EF6D-8558-AEF888064456}"/>
              </a:ext>
            </a:extLst>
          </p:cNvPr>
          <p:cNvSpPr/>
          <p:nvPr/>
        </p:nvSpPr>
        <p:spPr>
          <a:xfrm>
            <a:off x="18811505" y="14643568"/>
            <a:ext cx="13134109" cy="68659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42B35-2387-60A8-F800-8F426E2943DB}"/>
              </a:ext>
            </a:extLst>
          </p:cNvPr>
          <p:cNvSpPr/>
          <p:nvPr/>
        </p:nvSpPr>
        <p:spPr>
          <a:xfrm>
            <a:off x="18811505" y="7531888"/>
            <a:ext cx="13134109" cy="68659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630A9F-3DBF-3D8B-67D7-9B58E885D79A}"/>
              </a:ext>
            </a:extLst>
          </p:cNvPr>
          <p:cNvSpPr/>
          <p:nvPr/>
        </p:nvSpPr>
        <p:spPr>
          <a:xfrm>
            <a:off x="18811505" y="358409"/>
            <a:ext cx="13134109" cy="68659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824CB-A8A5-D7F5-3C99-F5174B6F8DC9}"/>
              </a:ext>
            </a:extLst>
          </p:cNvPr>
          <p:cNvSpPr txBox="1"/>
          <p:nvPr/>
        </p:nvSpPr>
        <p:spPr>
          <a:xfrm>
            <a:off x="1025236" y="665018"/>
            <a:ext cx="1140087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 Fan Ding</a:t>
            </a:r>
          </a:p>
          <a:p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Student in Biomedical Engineering</a:t>
            </a:r>
          </a:p>
        </p:txBody>
      </p:sp>
      <p:pic>
        <p:nvPicPr>
          <p:cNvPr id="11" name="Picture 10" descr="A person sitting at a table with a drink&#10;&#10;Description automatically generated">
            <a:extLst>
              <a:ext uri="{FF2B5EF4-FFF2-40B4-BE49-F238E27FC236}">
                <a16:creationId xmlns:a16="http://schemas.microsoft.com/office/drawing/2014/main" id="{EF78F2C8-ED55-AB04-5ADE-93A4FD444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5" y="3791371"/>
            <a:ext cx="6220691" cy="6220691"/>
          </a:xfrm>
          <a:prstGeom prst="rect">
            <a:avLst/>
          </a:prstGeom>
        </p:spPr>
      </p:pic>
      <p:pic>
        <p:nvPicPr>
          <p:cNvPr id="28" name="Picture 27" descr="A cartoon of a child holding a bird&#10;&#10;Description automatically generated">
            <a:extLst>
              <a:ext uri="{FF2B5EF4-FFF2-40B4-BE49-F238E27FC236}">
                <a16:creationId xmlns:a16="http://schemas.microsoft.com/office/drawing/2014/main" id="{D24CA33C-C116-5D41-4C7A-FD9D66A79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11353309"/>
            <a:ext cx="11423247" cy="46807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7CEE94-18A5-3969-21D7-BC78A8F587D9}"/>
              </a:ext>
            </a:extLst>
          </p:cNvPr>
          <p:cNvSpPr txBox="1"/>
          <p:nvPr/>
        </p:nvSpPr>
        <p:spPr>
          <a:xfrm>
            <a:off x="1025236" y="17375260"/>
            <a:ext cx="41095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Top Strengths: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1. Honesty</a:t>
            </a:r>
          </a:p>
          <a:p>
            <a:r>
              <a:rPr lang="en-US" sz="4000" dirty="0">
                <a:solidFill>
                  <a:schemeClr val="bg1"/>
                </a:solidFill>
              </a:rPr>
              <a:t>2. Fairness</a:t>
            </a:r>
          </a:p>
          <a:p>
            <a:r>
              <a:rPr lang="en-US" sz="4000" dirty="0">
                <a:solidFill>
                  <a:schemeClr val="bg1"/>
                </a:solidFill>
              </a:rPr>
              <a:t>3. Forgiveness</a:t>
            </a:r>
          </a:p>
          <a:p>
            <a:r>
              <a:rPr lang="en-US" sz="4000" dirty="0">
                <a:solidFill>
                  <a:schemeClr val="bg1"/>
                </a:solidFill>
              </a:rPr>
              <a:t>4. Curiosity</a:t>
            </a:r>
          </a:p>
          <a:p>
            <a:r>
              <a:rPr lang="en-US" sz="4000" dirty="0">
                <a:solidFill>
                  <a:schemeClr val="bg1"/>
                </a:solidFill>
              </a:rPr>
              <a:t>5. Love of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C64EA6-AF60-5923-E6C0-B09FC2169543}"/>
              </a:ext>
            </a:extLst>
          </p:cNvPr>
          <p:cNvSpPr txBox="1"/>
          <p:nvPr/>
        </p:nvSpPr>
        <p:spPr>
          <a:xfrm>
            <a:off x="7539840" y="4701113"/>
            <a:ext cx="80468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Mission Statement:</a:t>
            </a:r>
          </a:p>
          <a:p>
            <a:r>
              <a:rPr lang="en-US" sz="4000" dirty="0">
                <a:solidFill>
                  <a:schemeClr val="bg1"/>
                </a:solidFill>
              </a:rPr>
              <a:t>Uphold the values of honesty, accountability, community, support, and growth. Bridging the gaps across disciplines. Contribute meaningfully to the scientific community and continue as a lifelong learner.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5ABF7-D0A7-D29A-1240-DB3DFF3BA422}"/>
              </a:ext>
            </a:extLst>
          </p:cNvPr>
          <p:cNvSpPr txBox="1"/>
          <p:nvPr/>
        </p:nvSpPr>
        <p:spPr>
          <a:xfrm>
            <a:off x="5719055" y="17375260"/>
            <a:ext cx="36340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Personality:</a:t>
            </a:r>
          </a:p>
          <a:p>
            <a:r>
              <a:rPr lang="en-US" sz="4000" dirty="0">
                <a:solidFill>
                  <a:schemeClr val="bg1"/>
                </a:solidFill>
              </a:rPr>
              <a:t>72% Introverted</a:t>
            </a:r>
          </a:p>
          <a:p>
            <a:r>
              <a:rPr lang="en-US" sz="4000" dirty="0">
                <a:solidFill>
                  <a:schemeClr val="bg1"/>
                </a:solidFill>
              </a:rPr>
              <a:t>52% Intuitive</a:t>
            </a:r>
          </a:p>
          <a:p>
            <a:r>
              <a:rPr lang="en-US" sz="4000" dirty="0">
                <a:solidFill>
                  <a:schemeClr val="bg1"/>
                </a:solidFill>
              </a:rPr>
              <a:t>52% Feeling</a:t>
            </a:r>
          </a:p>
          <a:p>
            <a:r>
              <a:rPr lang="en-US" sz="4000" dirty="0">
                <a:solidFill>
                  <a:schemeClr val="bg1"/>
                </a:solidFill>
              </a:rPr>
              <a:t>57% Prospecting</a:t>
            </a:r>
          </a:p>
          <a:p>
            <a:r>
              <a:rPr lang="en-US" sz="4000" dirty="0">
                <a:solidFill>
                  <a:schemeClr val="bg1"/>
                </a:solidFill>
              </a:rPr>
              <a:t>58% Turbulent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608340-2449-DF6A-1A60-AC274D316F76}"/>
              </a:ext>
            </a:extLst>
          </p:cNvPr>
          <p:cNvSpPr txBox="1"/>
          <p:nvPr/>
        </p:nvSpPr>
        <p:spPr>
          <a:xfrm>
            <a:off x="9937359" y="17375260"/>
            <a:ext cx="51891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Type: </a:t>
            </a:r>
            <a:r>
              <a:rPr lang="en-US" sz="4000" dirty="0">
                <a:solidFill>
                  <a:schemeClr val="bg1"/>
                </a:solidFill>
              </a:rPr>
              <a:t>Mediator (INFP-T)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Role: </a:t>
            </a:r>
            <a:r>
              <a:rPr lang="en-US" sz="4000" dirty="0">
                <a:solidFill>
                  <a:schemeClr val="bg1"/>
                </a:solidFill>
              </a:rPr>
              <a:t>Diplomat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Strategy: </a:t>
            </a:r>
            <a:r>
              <a:rPr lang="en-US" sz="4000" dirty="0">
                <a:solidFill>
                  <a:schemeClr val="bg1"/>
                </a:solidFill>
              </a:rPr>
              <a:t>Constant </a:t>
            </a:r>
          </a:p>
          <a:p>
            <a:r>
              <a:rPr lang="en-US" sz="4000" dirty="0">
                <a:solidFill>
                  <a:schemeClr val="bg1"/>
                </a:solidFill>
              </a:rPr>
              <a:t>Improvement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8EBA34-26BF-33C5-B675-02759FB3F300}"/>
              </a:ext>
            </a:extLst>
          </p:cNvPr>
          <p:cNvSpPr txBox="1"/>
          <p:nvPr/>
        </p:nvSpPr>
        <p:spPr>
          <a:xfrm>
            <a:off x="21207000" y="436108"/>
            <a:ext cx="7728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 1: Communication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D48EE1-EB22-10A9-4008-FF8008903FB5}"/>
              </a:ext>
            </a:extLst>
          </p:cNvPr>
          <p:cNvSpPr txBox="1"/>
          <p:nvPr/>
        </p:nvSpPr>
        <p:spPr>
          <a:xfrm>
            <a:off x="21475514" y="14733456"/>
            <a:ext cx="7728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 3: Time/Project Management</a:t>
            </a:r>
          </a:p>
        </p:txBody>
      </p:sp>
      <p:pic>
        <p:nvPicPr>
          <p:cNvPr id="78" name="Picture 77" descr="A book cover with text&#10;&#10;Description automatically generated">
            <a:extLst>
              <a:ext uri="{FF2B5EF4-FFF2-40B4-BE49-F238E27FC236}">
                <a16:creationId xmlns:a16="http://schemas.microsoft.com/office/drawing/2014/main" id="{A74A10E7-3819-7724-0B84-D4A92862E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451" y="15502581"/>
            <a:ext cx="2356750" cy="355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 descr="A certificate of a machine learning&#10;&#10;Description automatically generated">
            <a:extLst>
              <a:ext uri="{FF2B5EF4-FFF2-40B4-BE49-F238E27FC236}">
                <a16:creationId xmlns:a16="http://schemas.microsoft.com/office/drawing/2014/main" id="{04A76FE2-6425-8793-8E4E-B03021F81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985" y="11040938"/>
            <a:ext cx="3712844" cy="286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4" name="Picture 83" descr="A close-up of a certificate&#10;&#10;Description automatically generated">
            <a:extLst>
              <a:ext uri="{FF2B5EF4-FFF2-40B4-BE49-F238E27FC236}">
                <a16:creationId xmlns:a16="http://schemas.microsoft.com/office/drawing/2014/main" id="{DC974984-4DD0-F7C2-3539-C23C6CF46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30" y="4242987"/>
            <a:ext cx="3440707" cy="265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87" descr="A screen shot of a computer&#10;&#10;Description automatically generated">
            <a:extLst>
              <a:ext uri="{FF2B5EF4-FFF2-40B4-BE49-F238E27FC236}">
                <a16:creationId xmlns:a16="http://schemas.microsoft.com/office/drawing/2014/main" id="{A88913C4-8D81-DE2D-B42B-08C002468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597" y="11829398"/>
            <a:ext cx="4097208" cy="220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91" descr="A screenshot of a computer&#10;&#10;Description automatically generated">
            <a:extLst>
              <a:ext uri="{FF2B5EF4-FFF2-40B4-BE49-F238E27FC236}">
                <a16:creationId xmlns:a16="http://schemas.microsoft.com/office/drawing/2014/main" id="{EBCEFCD5-4BBB-7464-4EA3-593BD1EE0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30" y="1516538"/>
            <a:ext cx="5200654" cy="237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Picture 9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4F961C5-041E-7046-11F6-2AB614B892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029" y="8604343"/>
            <a:ext cx="4218869" cy="219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" name="Picture 96" descr="A book cover of a canadian light source&#10;&#10;Description automatically generated">
            <a:extLst>
              <a:ext uri="{FF2B5EF4-FFF2-40B4-BE49-F238E27FC236}">
                <a16:creationId xmlns:a16="http://schemas.microsoft.com/office/drawing/2014/main" id="{C9FAA7B8-BF4C-EAA6-58E6-3202549EA2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967" y="8309386"/>
            <a:ext cx="2348234" cy="337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9" name="Picture 98" descr="A screenshot of a computer&#10;&#10;Description automatically generated">
            <a:extLst>
              <a:ext uri="{FF2B5EF4-FFF2-40B4-BE49-F238E27FC236}">
                <a16:creationId xmlns:a16="http://schemas.microsoft.com/office/drawing/2014/main" id="{833C5F84-045E-7511-82E2-119C14B147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863" y="15653647"/>
            <a:ext cx="5978741" cy="2942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 descr="A book cover of a book&#10;&#10;Description automatically generated">
            <a:extLst>
              <a:ext uri="{FF2B5EF4-FFF2-40B4-BE49-F238E27FC236}">
                <a16:creationId xmlns:a16="http://schemas.microsoft.com/office/drawing/2014/main" id="{546F8085-C9DB-9547-A176-BF413C895B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637" y="1532568"/>
            <a:ext cx="2401861" cy="3627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E9AF342-BC61-2641-AF58-F73A4B7F6F94}"/>
              </a:ext>
            </a:extLst>
          </p:cNvPr>
          <p:cNvSpPr txBox="1"/>
          <p:nvPr/>
        </p:nvSpPr>
        <p:spPr>
          <a:xfrm>
            <a:off x="21450498" y="7623262"/>
            <a:ext cx="7728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Goal 2: Domain Knowledge</a:t>
            </a:r>
          </a:p>
        </p:txBody>
      </p:sp>
      <p:pic>
        <p:nvPicPr>
          <p:cNvPr id="80" name="Picture 79" descr="A close-up of a letter&#10;&#10;Description automatically generated">
            <a:extLst>
              <a:ext uri="{FF2B5EF4-FFF2-40B4-BE49-F238E27FC236}">
                <a16:creationId xmlns:a16="http://schemas.microsoft.com/office/drawing/2014/main" id="{BD57FA9A-A494-853D-174E-935CBDC477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85" y="3581487"/>
            <a:ext cx="2677168" cy="346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" name="Picture 85" descr="A close-up of a project management certificate&#10;&#10;Description automatically generated">
            <a:extLst>
              <a:ext uri="{FF2B5EF4-FFF2-40B4-BE49-F238E27FC236}">
                <a16:creationId xmlns:a16="http://schemas.microsoft.com/office/drawing/2014/main" id="{B876C461-86C9-FB38-703D-C1B667CCF2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00" y="18596308"/>
            <a:ext cx="3620860" cy="279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oup of men looking at a poster&#10;&#10;Description automatically generated">
            <a:extLst>
              <a:ext uri="{FF2B5EF4-FFF2-40B4-BE49-F238E27FC236}">
                <a16:creationId xmlns:a16="http://schemas.microsoft.com/office/drawing/2014/main" id="{51E50B06-CE5B-4067-F7AB-B2DDD1EDC4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303" y="1834677"/>
            <a:ext cx="4580670" cy="229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wearing glasses and a beige shirt&#10;&#10;Description automatically generated">
            <a:extLst>
              <a:ext uri="{FF2B5EF4-FFF2-40B4-BE49-F238E27FC236}">
                <a16:creationId xmlns:a16="http://schemas.microsoft.com/office/drawing/2014/main" id="{CD40E56C-7805-6B42-44D4-BAF71EAD9A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30" y="18820436"/>
            <a:ext cx="2356749" cy="235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ertificate of safety orientation&#10;&#10;Description automatically generated">
            <a:extLst>
              <a:ext uri="{FF2B5EF4-FFF2-40B4-BE49-F238E27FC236}">
                <a16:creationId xmlns:a16="http://schemas.microsoft.com/office/drawing/2014/main" id="{4DF189F4-10A8-A957-EAFB-6DE0F66B5D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2220" y="17170035"/>
            <a:ext cx="3837050" cy="296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certificate of a degree&#10;&#10;Description automatically generated with medium confidence">
            <a:extLst>
              <a:ext uri="{FF2B5EF4-FFF2-40B4-BE49-F238E27FC236}">
                <a16:creationId xmlns:a16="http://schemas.microsoft.com/office/drawing/2014/main" id="{AD7CCC76-DA3E-3B37-CE18-BB3ADC9E4F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416" y="8525930"/>
            <a:ext cx="3712845" cy="286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certificate of appreciation&#10;&#10;Description automatically generated">
            <a:extLst>
              <a:ext uri="{FF2B5EF4-FFF2-40B4-BE49-F238E27FC236}">
                <a16:creationId xmlns:a16="http://schemas.microsoft.com/office/drawing/2014/main" id="{AF59E20D-7049-4177-1CD0-34B3F1DF4F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053" y="11167690"/>
            <a:ext cx="3712845" cy="28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440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15706</TotalTime>
  <Words>113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Fane Ding</dc:creator>
  <cp:lastModifiedBy>Fane Ding</cp:lastModifiedBy>
  <cp:revision>54</cp:revision>
  <dcterms:created xsi:type="dcterms:W3CDTF">2022-09-20T01:02:59Z</dcterms:created>
  <dcterms:modified xsi:type="dcterms:W3CDTF">2023-11-22T03:01:10Z</dcterms:modified>
</cp:coreProperties>
</file>